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936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0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40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457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61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47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69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55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99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39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93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1452-DF7D-CA4D-A854-36B972CFF4EA}" type="datetimeFigureOut">
              <a:rPr lang="es-ES" smtClean="0"/>
              <a:t>14/6/18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ECB1-6436-3F48-8519-CCD11714D02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6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slide" Target="slide1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8-06-07 a las 19.33.26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lecha derecha 4">
            <a:hlinkClick r:id="rId4" action="ppaction://hlinksldjump"/>
          </p:cNvPr>
          <p:cNvSpPr/>
          <p:nvPr/>
        </p:nvSpPr>
        <p:spPr>
          <a:xfrm rot="16200000">
            <a:off x="243008" y="5610288"/>
            <a:ext cx="329248" cy="33796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derecha 5">
            <a:hlinkClick r:id="" action="ppaction://noaction"/>
          </p:cNvPr>
          <p:cNvSpPr/>
          <p:nvPr/>
        </p:nvSpPr>
        <p:spPr>
          <a:xfrm rot="5400000">
            <a:off x="8573795" y="5597058"/>
            <a:ext cx="329248" cy="337964"/>
          </a:xfrm>
          <a:prstGeom prst="rightArrow">
            <a:avLst/>
          </a:prstGeom>
          <a:solidFill>
            <a:srgbClr val="C3D6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hlinkClick r:id="rId2" action="ppaction://hlinksldjump"/>
          </p:cNvPr>
          <p:cNvSpPr txBox="1"/>
          <p:nvPr/>
        </p:nvSpPr>
        <p:spPr>
          <a:xfrm>
            <a:off x="147275" y="5970353"/>
            <a:ext cx="5176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8" name="CuadroTexto 7">
            <a:hlinkClick r:id="rId2" action="ppaction://hlinksldjump"/>
          </p:cNvPr>
          <p:cNvSpPr txBox="1"/>
          <p:nvPr/>
        </p:nvSpPr>
        <p:spPr>
          <a:xfrm>
            <a:off x="8402103" y="5948266"/>
            <a:ext cx="7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SIGUIENTE</a:t>
            </a:r>
            <a:endParaRPr lang="es-ES" sz="1000" dirty="0"/>
          </a:p>
        </p:txBody>
      </p:sp>
      <p:sp>
        <p:nvSpPr>
          <p:cNvPr id="2" name="Rectángulo 1">
            <a:hlinkClick r:id="rId2" action="ppaction://hlinksldjump"/>
          </p:cNvPr>
          <p:cNvSpPr/>
          <p:nvPr/>
        </p:nvSpPr>
        <p:spPr>
          <a:xfrm>
            <a:off x="7538540" y="6093463"/>
            <a:ext cx="8635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000" dirty="0">
                <a:solidFill>
                  <a:srgbClr val="008000"/>
                </a:solidFill>
              </a:rPr>
              <a:t>FPG MA2018 </a:t>
            </a:r>
          </a:p>
        </p:txBody>
      </p:sp>
    </p:spTree>
    <p:extLst>
      <p:ext uri="{BB962C8B-B14F-4D97-AF65-F5344CB8AC3E}">
        <p14:creationId xmlns:p14="http://schemas.microsoft.com/office/powerpoint/2010/main" val="361353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8-06-08 a las 16.45.36.jpg">
            <a:hlinkClick r:id="" action="ppaction://noaction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lecha derecha 4">
            <a:hlinkClick r:id="rId3" action="ppaction://hlinksldjump"/>
          </p:cNvPr>
          <p:cNvSpPr/>
          <p:nvPr/>
        </p:nvSpPr>
        <p:spPr>
          <a:xfrm rot="16200000">
            <a:off x="243008" y="5610288"/>
            <a:ext cx="329248" cy="33796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hlinkClick r:id="" action="ppaction://noaction"/>
          </p:cNvPr>
          <p:cNvSpPr/>
          <p:nvPr/>
        </p:nvSpPr>
        <p:spPr>
          <a:xfrm>
            <a:off x="143065" y="5943894"/>
            <a:ext cx="5176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000" dirty="0"/>
              <a:t>INICIO</a:t>
            </a:r>
          </a:p>
        </p:txBody>
      </p:sp>
      <p:sp>
        <p:nvSpPr>
          <p:cNvPr id="2" name="Rectángulo 1">
            <a:hlinkClick r:id="" action="ppaction://noaction"/>
          </p:cNvPr>
          <p:cNvSpPr/>
          <p:nvPr/>
        </p:nvSpPr>
        <p:spPr>
          <a:xfrm>
            <a:off x="8280437" y="6611779"/>
            <a:ext cx="8635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000" dirty="0">
                <a:solidFill>
                  <a:srgbClr val="008000"/>
                </a:solidFill>
              </a:rPr>
              <a:t>FPG MA2018 </a:t>
            </a:r>
          </a:p>
        </p:txBody>
      </p:sp>
    </p:spTree>
    <p:extLst>
      <p:ext uri="{BB962C8B-B14F-4D97-AF65-F5344CB8AC3E}">
        <p14:creationId xmlns:p14="http://schemas.microsoft.com/office/powerpoint/2010/main" val="152356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Macintosh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</dc:creator>
  <cp:lastModifiedBy>francisco</cp:lastModifiedBy>
  <cp:revision>1</cp:revision>
  <dcterms:created xsi:type="dcterms:W3CDTF">2018-06-14T10:46:09Z</dcterms:created>
  <dcterms:modified xsi:type="dcterms:W3CDTF">2018-06-14T10:47:35Z</dcterms:modified>
</cp:coreProperties>
</file>