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01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3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86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98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76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3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2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9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93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5306-3F67-0B4E-84E9-D30823F7C173}" type="datetimeFigureOut">
              <a:rPr lang="es-ES" smtClean="0"/>
              <a:t>15/8/18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1A9A-F00D-DE4B-9570-3C154BA939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51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9949156" y="36888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09460"/>
            <a:ext cx="9144000" cy="104644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s-ES" sz="3100" dirty="0" smtClean="0"/>
              <a:t>En unos días podréis ver el contenido de cada uno de los talleres que ofrece CPA Málaga Perchel</a:t>
            </a:r>
            <a:endParaRPr lang="es-ES" sz="3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947808" y="1276845"/>
            <a:ext cx="1154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FPGMALADA 2018</a:t>
            </a:r>
            <a:endParaRPr lang="es-ES" sz="900" dirty="0"/>
          </a:p>
        </p:txBody>
      </p:sp>
      <p:pic>
        <p:nvPicPr>
          <p:cNvPr id="2" name="Tipos de Talleres (Video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925" y="1276845"/>
            <a:ext cx="8709291" cy="48937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94715" y="1059818"/>
            <a:ext cx="10505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FPGM</a:t>
            </a:r>
            <a:r>
              <a:rPr lang="es-ES" sz="900" dirty="0" smtClean="0"/>
              <a:t>ÄLAGA 2018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35309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Macintosh PowerPoint</Application>
  <PresentationFormat>Presentación en pantalla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página estará funcionando en unos días</dc:title>
  <dc:creator>francisco</dc:creator>
  <cp:lastModifiedBy>francisco</cp:lastModifiedBy>
  <cp:revision>6</cp:revision>
  <dcterms:created xsi:type="dcterms:W3CDTF">2018-08-15T12:11:15Z</dcterms:created>
  <dcterms:modified xsi:type="dcterms:W3CDTF">2018-08-15T18:35:01Z</dcterms:modified>
</cp:coreProperties>
</file>